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9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16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[Toolbox]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[Start] Without Debugging</a:t>
            </a:r>
            <a:r>
              <a:rPr lang="bg-BG" sz="3200" dirty="0"/>
              <a:t> или натискаме </a:t>
            </a:r>
            <a:r>
              <a:rPr lang="en-US" sz="3200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>
                <a:solidFill>
                  <a:schemeClr val="bg1"/>
                </a:solidFill>
              </a:rPr>
              <a:t>[Shift+F7]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>
                <a:solidFill>
                  <a:schemeClr val="bg1"/>
                </a:solidFill>
              </a:rPr>
              <a:t>[F7]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12974</TotalTime>
  <Words>2388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142</cp:revision>
  <dcterms:created xsi:type="dcterms:W3CDTF">2018-05-23T13:08:44Z</dcterms:created>
  <dcterms:modified xsi:type="dcterms:W3CDTF">2024-06-17T07:48:16Z</dcterms:modified>
  <cp:category/>
</cp:coreProperties>
</file>